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880996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761991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642987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523983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404978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285974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166969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047965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9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5949696"/>
            <a:ext cx="3072384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438912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0972800"/>
            <a:ext cx="30723840" cy="2438400"/>
          </a:xfrm>
        </p:spPr>
        <p:txBody>
          <a:bodyPr>
            <a:normAutofit/>
          </a:bodyPr>
          <a:lstStyle>
            <a:lvl1pPr marL="0" indent="0" algn="ctr">
              <a:buNone/>
              <a:defRPr sz="8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3868931"/>
            <a:ext cx="621792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3901439"/>
            <a:ext cx="2487168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7802881"/>
            <a:ext cx="3072384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10912857"/>
            <a:ext cx="29992320" cy="4660393"/>
          </a:xfrm>
        </p:spPr>
        <p:txBody>
          <a:bodyPr anchor="t">
            <a:normAutofit/>
          </a:bodyPr>
          <a:lstStyle>
            <a:lvl1pPr algn="ctr">
              <a:defRPr sz="14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4811777"/>
            <a:ext cx="29992320" cy="5013959"/>
          </a:xfrm>
        </p:spPr>
        <p:txBody>
          <a:bodyPr anchor="b"/>
          <a:lstStyle>
            <a:lvl1pPr marL="0" indent="0" algn="ctr">
              <a:buNone/>
              <a:defRPr sz="8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7559045"/>
            <a:ext cx="15003783" cy="1444281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549287"/>
            <a:ext cx="15011400" cy="1433779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5364480"/>
            <a:ext cx="13533115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7282688"/>
            <a:ext cx="13533115" cy="9298432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5364480"/>
            <a:ext cx="1572768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5910682"/>
            <a:ext cx="14835225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6199" tIns="188099" rIns="376199" bIns="1880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5364480"/>
            <a:ext cx="13533120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6096000"/>
            <a:ext cx="1426464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7500" baseline="0">
                <a:solidFill>
                  <a:schemeClr val="tx2"/>
                </a:solidFill>
              </a:defRPr>
            </a:lvl1pPr>
            <a:lvl2pPr marL="1880996" indent="0">
              <a:buNone/>
              <a:defRPr sz="11500"/>
            </a:lvl2pPr>
            <a:lvl3pPr marL="3761991" indent="0">
              <a:buNone/>
              <a:defRPr sz="9900"/>
            </a:lvl3pPr>
            <a:lvl4pPr marL="5642987" indent="0">
              <a:buNone/>
              <a:defRPr sz="8300"/>
            </a:lvl4pPr>
            <a:lvl5pPr marL="7523983" indent="0">
              <a:buNone/>
              <a:defRPr sz="8300"/>
            </a:lvl5pPr>
            <a:lvl6pPr marL="9404978" indent="0">
              <a:buNone/>
              <a:defRPr sz="8300"/>
            </a:lvl6pPr>
            <a:lvl7pPr marL="11285974" indent="0">
              <a:buNone/>
              <a:defRPr sz="8300"/>
            </a:lvl7pPr>
            <a:lvl8pPr marL="13166969" indent="0">
              <a:buNone/>
              <a:defRPr sz="8300"/>
            </a:lvl8pPr>
            <a:lvl9pPr marL="15047965" indent="0">
              <a:buNone/>
              <a:defRPr sz="8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7285939"/>
            <a:ext cx="13533120" cy="9200896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4145280"/>
            <a:ext cx="30723840" cy="2194560"/>
          </a:xfrm>
          <a:prstGeom prst="rect">
            <a:avLst/>
          </a:prstGeom>
        </p:spPr>
        <p:txBody>
          <a:bodyPr vert="horz" lIns="376199" tIns="188099" rIns="376199" bIns="18809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6583681"/>
            <a:ext cx="30723840" cy="10972803"/>
          </a:xfrm>
          <a:prstGeom prst="rect">
            <a:avLst/>
          </a:prstGeom>
        </p:spPr>
        <p:txBody>
          <a:bodyPr vert="horz" lIns="376199" tIns="188099" rIns="376199" bIns="1880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20340321"/>
            <a:ext cx="10241280" cy="1168400"/>
          </a:xfrm>
          <a:prstGeom prst="rect">
            <a:avLst/>
          </a:prstGeom>
          <a:ln>
            <a:noFill/>
          </a:ln>
        </p:spPr>
        <p:txBody>
          <a:bodyPr vert="horz" lIns="376199" tIns="188099" rIns="376199" bIns="188099" rtlCol="0" anchor="ctr"/>
          <a:lstStyle>
            <a:lvl1pPr algn="l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20340321"/>
            <a:ext cx="1536192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ctr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20365519"/>
            <a:ext cx="102412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r">
              <a:defRPr sz="4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3761991" rtl="0" eaLnBrk="1" latinLnBrk="0" hangingPunct="1">
        <a:spcBef>
          <a:spcPct val="0"/>
        </a:spcBef>
        <a:buNone/>
        <a:defRPr sz="14800" kern="1200" cap="all" spc="123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1128597" algn="l" defTabSz="3761991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7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6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812800"/>
            <a:ext cx="415544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66223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13246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0267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127205"/>
            <a:ext cx="40640000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29560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1752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6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467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9467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9467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467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0533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0533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0533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00533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00533" y="17324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00533" y="18288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6489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06489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53512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53512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2011-10-17T20:29:13Z</dcterms:modified>
</cp:coreProperties>
</file>